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9144000" cy="5143500" type="screen16x9"/>
  <p:notesSz cx="51435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8" name="Google Shape;198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2" name="Google Shape;14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4" name="Google Shape;15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0" name="Google Shape;16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6" name="Google Shape;16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2" name="Google Shape;172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0" name="Google Shape;180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6" name="Google Shape;18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23" name="Google Shape;23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34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5" name="Google Shape;35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5" name="Google Shape;115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" name="Google Shape;119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20" name="Google Shape;120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" name="Google Shape;123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4" name="Google Shape;124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5" name="Google Shape;125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" name="Google Shape;43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" name="Google Shape;47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8" name="Google Shape;48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" name="Google Shape;51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8" name="Google Shape;58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3" name="Google Shape;73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9" name="Google Shape;79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0" name="Google Shape;80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4" name="Google Shape;84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5" name="Google Shape;85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" name="Google Shape;89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" name="Google Shape;93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4" name="Google Shape;94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" name="Google Shape;97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8" name="Google Shape;98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4" name="Google Shape;104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6" name="Google Shape;106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12" name="Google Shape;112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1.xml" /><Relationship Id="rId4" Type="http://schemas.openxmlformats.org/officeDocument/2006/relationships/image" Target="../media/image2.jpe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1.xml" /><Relationship Id="rId4" Type="http://schemas.openxmlformats.org/officeDocument/2006/relationships/image" Target="../media/image2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1.xml" /><Relationship Id="rId4" Type="http://schemas.openxmlformats.org/officeDocument/2006/relationships/image" Target="../media/image2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1.xml" /><Relationship Id="rId4" Type="http://schemas.openxmlformats.org/officeDocument/2006/relationships/image" Target="../media/image2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1.xml" /><Relationship Id="rId4" Type="http://schemas.openxmlformats.org/officeDocument/2006/relationships/image" Target="../media/image2.jpe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1.xml" /><Relationship Id="rId4" Type="http://schemas.openxmlformats.org/officeDocument/2006/relationships/image" Target="../media/image2.jpe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1.xml" /><Relationship Id="rId4" Type="http://schemas.openxmlformats.org/officeDocument/2006/relationships/image" Target="../media/image2.jpe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1.xml" /><Relationship Id="rId4" Type="http://schemas.openxmlformats.org/officeDocument/2006/relationships/image" Target="../media/image2.jpe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1.xml" /><Relationship Id="rId4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13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04809" y="-1526515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9CADF8DB-0A81-F587-016D-367457CFB9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99231" y="-1526515"/>
            <a:ext cx="2301707" cy="24063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24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3" y="0"/>
            <a:ext cx="9753600" cy="731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88474-D097-9EA4-C5CB-907ADAD7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Madhankumar</a:t>
            </a:r>
            <a:r>
              <a:rPr lang="en-US" dirty="0"/>
              <a:t> A </a:t>
            </a:r>
            <a:br>
              <a:rPr lang="en-US" dirty="0"/>
            </a:br>
            <a:r>
              <a:rPr lang="en-US" dirty="0"/>
              <a:t>SNS ACADEMY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3AFF1B7-8273-FA6D-F4E2-1B8558A0B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217" y="97981"/>
            <a:ext cx="2301707" cy="240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03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15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607" y="-2082857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58D8F57-02C2-6BC5-6DC2-E661870441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9547" y="-2082857"/>
            <a:ext cx="1666641" cy="17423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16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52400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271B318-F36D-627B-BB5C-7DE61795C9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7636" y="152400"/>
            <a:ext cx="1828852" cy="19119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17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479C4E3-4144-B007-B92B-78CCFF4062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2975" y="0"/>
            <a:ext cx="1855118" cy="19394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18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A5B8F87-E7B1-0053-C8CA-4242C1E7E6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3946" y="0"/>
            <a:ext cx="1898951" cy="198526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19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721175" y="-2770375"/>
            <a:ext cx="10913326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2757785-9EE2-FFB2-AADA-8EC4991804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1462" y="-2770375"/>
            <a:ext cx="1307694" cy="13671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20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894800" y="-1567550"/>
            <a:ext cx="9753600" cy="7315200"/>
          </a:xfrm>
          <a:prstGeom prst="rect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75" name="Google Shape;175;p20"/>
          <p:cNvSpPr/>
          <p:nvPr/>
        </p:nvSpPr>
        <p:spPr>
          <a:xfrm>
            <a:off x="3278775" y="1993986"/>
            <a:ext cx="679275" cy="370375"/>
          </a:xfrm>
          <a:custGeom>
            <a:avLst/>
            <a:gdLst/>
            <a:ahLst/>
            <a:cxnLst/>
            <a:rect l="l" t="t" r="r" b="b"/>
            <a:pathLst>
              <a:path w="27171" h="14815" extrusionOk="0">
                <a:moveTo>
                  <a:pt x="0" y="185"/>
                </a:moveTo>
                <a:cubicBezTo>
                  <a:pt x="6961" y="516"/>
                  <a:pt x="13931" y="707"/>
                  <a:pt x="20900" y="707"/>
                </a:cubicBezTo>
                <a:cubicBezTo>
                  <a:pt x="22468" y="707"/>
                  <a:pt x="25172" y="-800"/>
                  <a:pt x="25603" y="707"/>
                </a:cubicBezTo>
                <a:cubicBezTo>
                  <a:pt x="26903" y="5257"/>
                  <a:pt x="27171" y="10083"/>
                  <a:pt x="27171" y="14815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0"/>
          <p:cNvSpPr/>
          <p:nvPr/>
        </p:nvSpPr>
        <p:spPr>
          <a:xfrm>
            <a:off x="3278775" y="496400"/>
            <a:ext cx="274325" cy="222050"/>
          </a:xfrm>
          <a:custGeom>
            <a:avLst/>
            <a:gdLst/>
            <a:ahLst/>
            <a:cxnLst/>
            <a:rect l="l" t="t" r="r" b="b"/>
            <a:pathLst>
              <a:path w="10973" h="8882" extrusionOk="0">
                <a:moveTo>
                  <a:pt x="0" y="8882"/>
                </a:moveTo>
                <a:cubicBezTo>
                  <a:pt x="3458" y="5690"/>
                  <a:pt x="6763" y="2103"/>
                  <a:pt x="10973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F6695E-847C-C3EA-ED1D-9B366B1147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7436" y="-1567550"/>
            <a:ext cx="1756461" cy="18363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21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810C23A-48E0-BBE3-F80A-80114D08FF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2511" y="0"/>
            <a:ext cx="1718266" cy="179636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22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9C3FB24-FE83-F341-669B-7E5FDD73D2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8298" y="0"/>
            <a:ext cx="1679547" cy="17558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11</Slides>
  <Notes>10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shift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Madhankumar A  SNS ACADEMY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Madhan Kumar</cp:lastModifiedBy>
  <cp:revision>1</cp:revision>
  <dcterms:modified xsi:type="dcterms:W3CDTF">2023-01-17T07:47:53Z</dcterms:modified>
</cp:coreProperties>
</file>